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58" r:id="rId4"/>
    <p:sldId id="259" r:id="rId5"/>
    <p:sldId id="256" r:id="rId6"/>
    <p:sldId id="260" r:id="rId7"/>
    <p:sldId id="261" r:id="rId8"/>
    <p:sldId id="263" r:id="rId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>
      <p:cViewPr varScale="1">
        <p:scale>
          <a:sx n="68" d="100"/>
          <a:sy n="68" d="100"/>
        </p:scale>
        <p:origin x="147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/>
              <a:t>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/>
              <a:t>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22814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Word in the Spirit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Any word that comes from God will be BY the Spirit and OF the spirit</a:t>
            </a:r>
          </a:p>
          <a:p>
            <a:r>
              <a:rPr lang="en-US" b="1" dirty="0"/>
              <a:t>That unless we know something in our spirit first of all, we shall never see it materialize in the flesh</a:t>
            </a:r>
          </a:p>
          <a:p>
            <a:r>
              <a:rPr lang="en-US" b="1" dirty="0"/>
              <a:t>A word by the Spirit, for all that is going to transpire in  relationship to the purpose of God for our lives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83337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b="1" dirty="0"/>
              <a:t>Unless we are moving in the commission and authority ordained by the Spirit of God, irrespective of whatever activity we are called unto by God, there is going to be a cry by others from all around us, </a:t>
            </a:r>
            <a:r>
              <a:rPr lang="en-AU" b="1" u="sng" dirty="0"/>
              <a:t>“who is the Lord that I should obey His voice”</a:t>
            </a:r>
          </a:p>
        </p:txBody>
      </p:sp>
    </p:spTree>
    <p:extLst>
      <p:ext uri="{BB962C8B-B14F-4D97-AF65-F5344CB8AC3E}">
        <p14:creationId xmlns:p14="http://schemas.microsoft.com/office/powerpoint/2010/main" val="367136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u="sng" dirty="0"/>
              <a:t>Exodus 5:2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dirty="0"/>
              <a:t>And Pharaoh said, “Who </a:t>
            </a:r>
            <a:r>
              <a:rPr lang="en-AU" b="1" i="1" dirty="0"/>
              <a:t>is</a:t>
            </a:r>
            <a:r>
              <a:rPr lang="en-AU" b="1" dirty="0"/>
              <a:t> the </a:t>
            </a:r>
            <a:r>
              <a:rPr lang="en-AU" b="1" cap="small" dirty="0"/>
              <a:t>Lord</a:t>
            </a:r>
            <a:r>
              <a:rPr lang="en-AU" b="1" dirty="0"/>
              <a:t>, that I should obey His voice to let Israel go? I do not know the </a:t>
            </a:r>
            <a:r>
              <a:rPr lang="en-AU" b="1" cap="small" dirty="0"/>
              <a:t>Lord</a:t>
            </a:r>
            <a:r>
              <a:rPr lang="en-AU" b="1" dirty="0"/>
              <a:t>, nor will I let Israel go.”</a:t>
            </a:r>
          </a:p>
        </p:txBody>
      </p:sp>
    </p:spTree>
    <p:extLst>
      <p:ext uri="{BB962C8B-B14F-4D97-AF65-F5344CB8AC3E}">
        <p14:creationId xmlns:p14="http://schemas.microsoft.com/office/powerpoint/2010/main" val="577238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Solid Foundation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Pastor Joseph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03-07-2016</a:t>
            </a:r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u="sng" dirty="0"/>
              <a:t>Importance of Proper Foundation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b="1" dirty="0"/>
              <a:t>Definition</a:t>
            </a:r>
          </a:p>
          <a:p>
            <a:r>
              <a:rPr lang="en-AU" b="1" dirty="0"/>
              <a:t>Determining factor | </a:t>
            </a:r>
            <a:r>
              <a:rPr lang="en-AU" b="1" dirty="0">
                <a:solidFill>
                  <a:schemeClr val="accent2">
                    <a:lumMod val="50000"/>
                  </a:schemeClr>
                </a:solidFill>
              </a:rPr>
              <a:t>1 </a:t>
            </a:r>
            <a:r>
              <a:rPr lang="en-AU" b="1" dirty="0" err="1">
                <a:solidFill>
                  <a:schemeClr val="accent2">
                    <a:lumMod val="50000"/>
                  </a:schemeClr>
                </a:solidFill>
              </a:rPr>
              <a:t>Cor</a:t>
            </a:r>
            <a:r>
              <a:rPr lang="en-AU" b="1" dirty="0">
                <a:solidFill>
                  <a:schemeClr val="accent2">
                    <a:lumMod val="50000"/>
                  </a:schemeClr>
                </a:solidFill>
              </a:rPr>
              <a:t> 3:9-13</a:t>
            </a:r>
          </a:p>
          <a:p>
            <a:pPr lvl="1"/>
            <a:r>
              <a:rPr lang="en-AU" b="1" dirty="0"/>
              <a:t>Stability</a:t>
            </a:r>
          </a:p>
          <a:p>
            <a:pPr lvl="1"/>
            <a:r>
              <a:rPr lang="en-AU" b="1" dirty="0"/>
              <a:t>Strength of the building when under the storm </a:t>
            </a:r>
            <a:r>
              <a:rPr lang="en-AU" b="1" dirty="0">
                <a:solidFill>
                  <a:schemeClr val="accent2">
                    <a:lumMod val="50000"/>
                  </a:schemeClr>
                </a:solidFill>
              </a:rPr>
              <a:t>Matt 7: 24-27</a:t>
            </a:r>
          </a:p>
          <a:p>
            <a:pPr lvl="1"/>
            <a:r>
              <a:rPr lang="en-AU" b="1" dirty="0"/>
              <a:t>Structure of the building | </a:t>
            </a:r>
            <a:r>
              <a:rPr lang="en-AU" b="1" dirty="0" err="1">
                <a:solidFill>
                  <a:schemeClr val="accent2">
                    <a:lumMod val="50000"/>
                  </a:schemeClr>
                </a:solidFill>
              </a:rPr>
              <a:t>Heb</a:t>
            </a:r>
            <a:r>
              <a:rPr lang="en-AU" b="1">
                <a:solidFill>
                  <a:schemeClr val="accent2">
                    <a:lumMod val="50000"/>
                  </a:schemeClr>
                </a:solidFill>
              </a:rPr>
              <a:t> 6:3</a:t>
            </a:r>
            <a:endParaRPr lang="en-AU" b="1" dirty="0">
              <a:solidFill>
                <a:schemeClr val="accent2">
                  <a:lumMod val="50000"/>
                </a:schemeClr>
              </a:solidFill>
            </a:endParaRPr>
          </a:p>
          <a:p>
            <a:pPr lvl="1"/>
            <a:endParaRPr lang="en-AU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3727176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548679"/>
            <a:ext cx="8712968" cy="5472609"/>
          </a:xfrm>
        </p:spPr>
        <p:txBody>
          <a:bodyPr>
            <a:normAutofit/>
          </a:bodyPr>
          <a:lstStyle/>
          <a:p>
            <a:r>
              <a:rPr lang="en-AU" b="1" dirty="0"/>
              <a:t>Laying Proper Foundation</a:t>
            </a:r>
          </a:p>
          <a:p>
            <a:pPr lvl="1"/>
            <a:r>
              <a:rPr lang="en-AU" b="1" dirty="0"/>
              <a:t>Preparation of examination | </a:t>
            </a:r>
            <a:r>
              <a:rPr lang="en-AU" b="1" dirty="0">
                <a:solidFill>
                  <a:schemeClr val="accent2">
                    <a:lumMod val="50000"/>
                  </a:schemeClr>
                </a:solidFill>
              </a:rPr>
              <a:t>Lk 6:48-49</a:t>
            </a:r>
          </a:p>
          <a:p>
            <a:pPr lvl="1"/>
            <a:r>
              <a:rPr lang="en-AU" b="1" dirty="0"/>
              <a:t>Attitude of carefulness | </a:t>
            </a:r>
            <a:r>
              <a:rPr lang="en-AU" b="1" dirty="0">
                <a:solidFill>
                  <a:schemeClr val="accent2">
                    <a:lumMod val="50000"/>
                  </a:schemeClr>
                </a:solidFill>
              </a:rPr>
              <a:t>1 </a:t>
            </a:r>
            <a:r>
              <a:rPr lang="en-AU" b="1" dirty="0" err="1">
                <a:solidFill>
                  <a:schemeClr val="accent2">
                    <a:lumMod val="50000"/>
                  </a:schemeClr>
                </a:solidFill>
              </a:rPr>
              <a:t>Cor</a:t>
            </a:r>
            <a:r>
              <a:rPr lang="en-AU" b="1" dirty="0">
                <a:solidFill>
                  <a:schemeClr val="accent2">
                    <a:lumMod val="50000"/>
                  </a:schemeClr>
                </a:solidFill>
              </a:rPr>
              <a:t> 3:9-13</a:t>
            </a:r>
          </a:p>
          <a:p>
            <a:r>
              <a:rPr lang="en-AU" b="1" dirty="0"/>
              <a:t>Principle of obedience </a:t>
            </a:r>
          </a:p>
          <a:p>
            <a:pPr lvl="1"/>
            <a:r>
              <a:rPr lang="en-AU" b="1" dirty="0"/>
              <a:t>Healing and doing | </a:t>
            </a:r>
            <a:r>
              <a:rPr lang="en-AU" b="1" dirty="0" err="1">
                <a:solidFill>
                  <a:schemeClr val="accent2">
                    <a:lumMod val="50000"/>
                  </a:schemeClr>
                </a:solidFill>
              </a:rPr>
              <a:t>Mtt</a:t>
            </a:r>
            <a:r>
              <a:rPr lang="en-AU" b="1" dirty="0">
                <a:solidFill>
                  <a:schemeClr val="accent2">
                    <a:lumMod val="50000"/>
                  </a:schemeClr>
                </a:solidFill>
              </a:rPr>
              <a:t> 7:24-27 &amp; </a:t>
            </a:r>
            <a:r>
              <a:rPr lang="en-AU" b="1" dirty="0" err="1">
                <a:solidFill>
                  <a:schemeClr val="accent2">
                    <a:lumMod val="50000"/>
                  </a:schemeClr>
                </a:solidFill>
              </a:rPr>
              <a:t>Jm</a:t>
            </a:r>
            <a:r>
              <a:rPr lang="en-AU" b="1" dirty="0">
                <a:solidFill>
                  <a:schemeClr val="accent2">
                    <a:lumMod val="50000"/>
                  </a:schemeClr>
                </a:solidFill>
              </a:rPr>
              <a:t> 1:22-25</a:t>
            </a:r>
          </a:p>
          <a:p>
            <a:pPr lvl="1"/>
            <a:r>
              <a:rPr lang="en-AU" b="1" dirty="0"/>
              <a:t>Warning of Pharisees | </a:t>
            </a:r>
            <a:r>
              <a:rPr lang="en-AU" b="1" dirty="0" err="1">
                <a:solidFill>
                  <a:schemeClr val="accent2">
                    <a:lumMod val="50000"/>
                  </a:schemeClr>
                </a:solidFill>
              </a:rPr>
              <a:t>Mtt</a:t>
            </a:r>
            <a:r>
              <a:rPr lang="en-AU" b="1" dirty="0">
                <a:solidFill>
                  <a:schemeClr val="accent2">
                    <a:lumMod val="50000"/>
                  </a:schemeClr>
                </a:solidFill>
              </a:rPr>
              <a:t> 23:33</a:t>
            </a:r>
          </a:p>
          <a:p>
            <a:pPr lvl="1"/>
            <a:r>
              <a:rPr lang="en-AU" b="1" dirty="0"/>
              <a:t>Having a hearing ear |</a:t>
            </a:r>
            <a:r>
              <a:rPr lang="en-A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AU" b="1" dirty="0" err="1">
                <a:solidFill>
                  <a:schemeClr val="accent2">
                    <a:lumMod val="50000"/>
                  </a:schemeClr>
                </a:solidFill>
              </a:rPr>
              <a:t>Heb</a:t>
            </a:r>
            <a:r>
              <a:rPr lang="en-AU" b="1" dirty="0">
                <a:solidFill>
                  <a:schemeClr val="accent2">
                    <a:lumMod val="50000"/>
                  </a:schemeClr>
                </a:solidFill>
              </a:rPr>
              <a:t> 2:1-2 &amp; </a:t>
            </a:r>
            <a:r>
              <a:rPr lang="en-AU" b="1" dirty="0" err="1">
                <a:solidFill>
                  <a:schemeClr val="accent2">
                    <a:lumMod val="50000"/>
                  </a:schemeClr>
                </a:solidFill>
              </a:rPr>
              <a:t>Mtt</a:t>
            </a:r>
            <a:r>
              <a:rPr lang="en-AU" b="1" dirty="0">
                <a:solidFill>
                  <a:schemeClr val="accent2">
                    <a:lumMod val="50000"/>
                  </a:schemeClr>
                </a:solidFill>
              </a:rPr>
              <a:t> 13:13</a:t>
            </a:r>
          </a:p>
          <a:p>
            <a:r>
              <a:rPr lang="en-AU" b="1" dirty="0"/>
              <a:t>Principle of Biblical conviction  </a:t>
            </a:r>
          </a:p>
          <a:p>
            <a:pPr lvl="1"/>
            <a:r>
              <a:rPr lang="en-AU" b="1" dirty="0">
                <a:solidFill>
                  <a:schemeClr val="accent2">
                    <a:lumMod val="50000"/>
                  </a:schemeClr>
                </a:solidFill>
              </a:rPr>
              <a:t>Ps 33:4 &amp; Act 2:41, 17:11</a:t>
            </a:r>
          </a:p>
        </p:txBody>
      </p:sp>
    </p:spTree>
    <p:extLst>
      <p:ext uri="{BB962C8B-B14F-4D97-AF65-F5344CB8AC3E}">
        <p14:creationId xmlns:p14="http://schemas.microsoft.com/office/powerpoint/2010/main" val="2702453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669341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vangel Template - Bible.pptx" id="{2428FD48-4A5B-4E5A-91AF-6187A0FE000F}" vid="{F068D52C-D526-4EB9-A170-64182EE00C0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Evangel Template - Bible</Template>
  <TotalTime>127</TotalTime>
  <Words>216</Words>
  <Application>Microsoft Office PowerPoint</Application>
  <PresentationFormat>On-screen Show (4:3)</PresentationFormat>
  <Paragraphs>25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맑은 고딕</vt:lpstr>
      <vt:lpstr>Arial</vt:lpstr>
      <vt:lpstr>Century Gothic</vt:lpstr>
      <vt:lpstr>Office Theme</vt:lpstr>
      <vt:lpstr>PowerPoint Presentation</vt:lpstr>
      <vt:lpstr>A Word in the Spirit</vt:lpstr>
      <vt:lpstr>PowerPoint Presentation</vt:lpstr>
      <vt:lpstr>Exodus 5:2</vt:lpstr>
      <vt:lpstr>Solid Foundation</vt:lpstr>
      <vt:lpstr>Importance of Proper Foundation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Evangel</dc:creator>
  <cp:lastModifiedBy>Evangel</cp:lastModifiedBy>
  <cp:revision>19</cp:revision>
  <dcterms:created xsi:type="dcterms:W3CDTF">2016-07-03T00:29:44Z</dcterms:created>
  <dcterms:modified xsi:type="dcterms:W3CDTF">2016-07-03T02:37:05Z</dcterms:modified>
</cp:coreProperties>
</file>